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9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345" r:id="rId20"/>
    <p:sldId id="346" r:id="rId21"/>
    <p:sldId id="347" r:id="rId22"/>
    <p:sldId id="423" r:id="rId23"/>
    <p:sldId id="351" r:id="rId24"/>
    <p:sldId id="352" r:id="rId25"/>
    <p:sldId id="353" r:id="rId26"/>
    <p:sldId id="355" r:id="rId27"/>
    <p:sldId id="354" r:id="rId28"/>
    <p:sldId id="428" r:id="rId29"/>
    <p:sldId id="356" r:id="rId30"/>
    <p:sldId id="357" r:id="rId31"/>
    <p:sldId id="358" r:id="rId32"/>
    <p:sldId id="427" r:id="rId33"/>
    <p:sldId id="359" r:id="rId34"/>
    <p:sldId id="388" r:id="rId35"/>
    <p:sldId id="389" r:id="rId36"/>
    <p:sldId id="387" r:id="rId37"/>
    <p:sldId id="429" r:id="rId38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19" dt="2025-02-14T07:07:29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94643" autoAdjust="0"/>
  </p:normalViewPr>
  <p:slideViewPr>
    <p:cSldViewPr snapToGrid="0">
      <p:cViewPr varScale="1">
        <p:scale>
          <a:sx n="153" d="100"/>
          <a:sy n="153" d="100"/>
        </p:scale>
        <p:origin x="378" y="132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14T07:08:14.314" v="1143" actId="14100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11T09:23:51.233" v="528" actId="6549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11T09:23:51.233" v="528" actId="6549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modSp mod">
        <pc:chgData name="Uwe Ricken" userId="f02567aecbed924b" providerId="LiveId" clId="{A8D0563A-0E9A-4133-BDD7-468BCE79E064}" dt="2025-02-14T04:48:52.058" v="800" actId="20577"/>
        <pc:sldMkLst>
          <pc:docMk/>
          <pc:sldMk cId="3524899176" sldId="352"/>
        </pc:sldMkLst>
        <pc:spChg chg="mod">
          <ac:chgData name="Uwe Ricken" userId="f02567aecbed924b" providerId="LiveId" clId="{A8D0563A-0E9A-4133-BDD7-468BCE79E064}" dt="2025-02-14T04:48:52.058" v="800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modSp mod">
        <pc:chgData name="Uwe Ricken" userId="f02567aecbed924b" providerId="LiveId" clId="{A8D0563A-0E9A-4133-BDD7-468BCE79E064}" dt="2025-02-11T10:07:22.064" v="794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11T10:07:22.064" v="794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14T04:50:02.863" v="804" actId="20577"/>
        <pc:sldMkLst>
          <pc:docMk/>
          <pc:sldMk cId="653442403" sldId="358"/>
        </pc:sldMkLst>
        <pc:spChg chg="mod">
          <ac:chgData name="Uwe Ricken" userId="f02567aecbed924b" providerId="LiveId" clId="{A8D0563A-0E9A-4133-BDD7-468BCE79E064}" dt="2025-02-14T04:50:02.863" v="804" actId="20577"/>
          <ac:spMkLst>
            <pc:docMk/>
            <pc:sldMk cId="653442403" sldId="358"/>
            <ac:spMk id="3" creationId="{C59D65FC-8224-6726-8165-B71E64887B1C}"/>
          </ac:spMkLst>
        </pc:spChg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49338758" sldId="36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2213217" sldId="36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00652429" sldId="36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94430820" sldId="36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908561497" sldId="36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44587536" sldId="36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4271110123" sldId="36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515760421" sldId="36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194235068" sldId="36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1215495" sldId="36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845285008" sldId="37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24401768" sldId="37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7778200" sldId="37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18388199" sldId="37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685282423" sldId="37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896721346" sldId="37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284248756" sldId="37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22975896" sldId="37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48597228" sldId="37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75939865" sldId="37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56099314" sldId="38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171445" sldId="38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003074078" sldId="38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9856774" sldId="38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371729" sldId="38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784247027" sldId="38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574118892" sldId="386"/>
        </pc:sldMkLst>
      </pc:sldChg>
      <pc:sldChg chg="modSp mod">
        <pc:chgData name="Uwe Ricken" userId="f02567aecbed924b" providerId="LiveId" clId="{A8D0563A-0E9A-4133-BDD7-468BCE79E064}" dt="2025-02-14T06:40:53.884" v="905" actId="20577"/>
        <pc:sldMkLst>
          <pc:docMk/>
          <pc:sldMk cId="2903032208" sldId="389"/>
        </pc:sldMkLst>
        <pc:spChg chg="mod">
          <ac:chgData name="Uwe Ricken" userId="f02567aecbed924b" providerId="LiveId" clId="{A8D0563A-0E9A-4133-BDD7-468BCE79E064}" dt="2025-02-14T06:40:53.884" v="905" actId="20577"/>
          <ac:spMkLst>
            <pc:docMk/>
            <pc:sldMk cId="2903032208" sldId="389"/>
            <ac:spMk id="3" creationId="{EBC3E07B-61DF-F752-9D8D-5CAC0C512635}"/>
          </ac:spMkLst>
        </pc:spChg>
      </pc:sldChg>
      <pc:sldChg chg="modSp mod">
        <pc:chgData name="Uwe Ricken" userId="f02567aecbed924b" providerId="LiveId" clId="{A8D0563A-0E9A-4133-BDD7-468BCE79E064}" dt="2025-02-10T09:01:09.146" v="374" actId="20577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10T09:07:20.739" v="508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10T09:07:20.739" v="508" actId="20577"/>
          <ac:spMkLst>
            <pc:docMk/>
            <pc:sldMk cId="3862740985" sldId="426"/>
            <ac:spMk id="5" creationId="{0F6657EA-C526-1DA9-88E9-04AC462B1B78}"/>
          </ac:spMkLst>
        </pc:spChg>
      </pc:sldChg>
      <pc:sldChg chg="modSp mod">
        <pc:chgData name="Uwe Ricken" userId="f02567aecbed924b" providerId="LiveId" clId="{A8D0563A-0E9A-4133-BDD7-468BCE79E064}" dt="2025-02-14T04:56:04.605" v="900" actId="20577"/>
        <pc:sldMkLst>
          <pc:docMk/>
          <pc:sldMk cId="842522276" sldId="427"/>
        </pc:sldMkLst>
        <pc:spChg chg="mod">
          <ac:chgData name="Uwe Ricken" userId="f02567aecbed924b" providerId="LiveId" clId="{A8D0563A-0E9A-4133-BDD7-468BCE79E064}" dt="2025-02-14T04:50:55.579" v="805" actId="20577"/>
          <ac:spMkLst>
            <pc:docMk/>
            <pc:sldMk cId="842522276" sldId="427"/>
            <ac:spMk id="2" creationId="{8DA600E6-F1A0-0EBE-2D57-DF391AF7EDA5}"/>
          </ac:spMkLst>
        </pc:spChg>
        <pc:spChg chg="mod">
          <ac:chgData name="Uwe Ricken" userId="f02567aecbed924b" providerId="LiveId" clId="{A8D0563A-0E9A-4133-BDD7-468BCE79E064}" dt="2025-02-14T04:56:04.605" v="900" actId="20577"/>
          <ac:spMkLst>
            <pc:docMk/>
            <pc:sldMk cId="842522276" sldId="427"/>
            <ac:spMk id="3" creationId="{424AC39D-F259-0E73-F913-782159B409B6}"/>
          </ac:spMkLst>
        </pc:spChg>
      </pc:sldChg>
      <pc:sldChg chg="modSp mod">
        <pc:chgData name="Uwe Ricken" userId="f02567aecbed924b" providerId="LiveId" clId="{A8D0563A-0E9A-4133-BDD7-468BCE79E064}" dt="2025-02-14T05:34:32.649" v="904" actId="20577"/>
        <pc:sldMkLst>
          <pc:docMk/>
          <pc:sldMk cId="3870417313" sldId="428"/>
        </pc:sldMkLst>
        <pc:spChg chg="mod">
          <ac:chgData name="Uwe Ricken" userId="f02567aecbed924b" providerId="LiveId" clId="{A8D0563A-0E9A-4133-BDD7-468BCE79E064}" dt="2025-02-14T05:34:25.781" v="902" actId="20577"/>
          <ac:spMkLst>
            <pc:docMk/>
            <pc:sldMk cId="3870417313" sldId="428"/>
            <ac:spMk id="2" creationId="{F6A780E7-D3FE-F43F-85C4-50621CB443AA}"/>
          </ac:spMkLst>
        </pc:spChg>
        <pc:spChg chg="mod">
          <ac:chgData name="Uwe Ricken" userId="f02567aecbed924b" providerId="LiveId" clId="{A8D0563A-0E9A-4133-BDD7-468BCE79E064}" dt="2025-02-14T05:34:29.767" v="903" actId="20577"/>
          <ac:spMkLst>
            <pc:docMk/>
            <pc:sldMk cId="3870417313" sldId="428"/>
            <ac:spMk id="3" creationId="{DFC8BE88-153C-2F4E-0158-7E27C7B480D3}"/>
          </ac:spMkLst>
        </pc:spChg>
        <pc:spChg chg="mod">
          <ac:chgData name="Uwe Ricken" userId="f02567aecbed924b" providerId="LiveId" clId="{A8D0563A-0E9A-4133-BDD7-468BCE79E064}" dt="2025-02-14T05:34:32.649" v="904" actId="20577"/>
          <ac:spMkLst>
            <pc:docMk/>
            <pc:sldMk cId="3870417313" sldId="428"/>
            <ac:spMk id="8" creationId="{EEB39872-6296-AA98-8F03-2A06644DF0A1}"/>
          </ac:spMkLst>
        </pc:spChg>
      </pc:sldChg>
      <pc:sldChg chg="addSp modSp new mod">
        <pc:chgData name="Uwe Ricken" userId="f02567aecbed924b" providerId="LiveId" clId="{A8D0563A-0E9A-4133-BDD7-468BCE79E064}" dt="2025-02-14T07:08:14.314" v="1143" actId="14100"/>
        <pc:sldMkLst>
          <pc:docMk/>
          <pc:sldMk cId="3879204937" sldId="429"/>
        </pc:sldMkLst>
        <pc:spChg chg="mod">
          <ac:chgData name="Uwe Ricken" userId="f02567aecbed924b" providerId="LiveId" clId="{A8D0563A-0E9A-4133-BDD7-468BCE79E064}" dt="2025-02-14T06:47:48.295" v="942" actId="20577"/>
          <ac:spMkLst>
            <pc:docMk/>
            <pc:sldMk cId="3879204937" sldId="429"/>
            <ac:spMk id="2" creationId="{F038EF65-309C-934B-921C-17589383F84A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0" creationId="{61053BA5-010A-A301-6BC3-AF2614658705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1" creationId="{902EFA40-013D-C53E-8C0D-D88D7A4C7B03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4" creationId="{516D8E65-B870-E5C2-F704-2B5CC0ABBE80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5" creationId="{784427A4-6C2B-7B18-D378-309870393355}"/>
          </ac:spMkLst>
        </pc:spChg>
        <pc:spChg chg="add mod">
          <ac:chgData name="Uwe Ricken" userId="f02567aecbed924b" providerId="LiveId" clId="{A8D0563A-0E9A-4133-BDD7-468BCE79E064}" dt="2025-02-14T07:00:51.196" v="1096" actId="14861"/>
          <ac:spMkLst>
            <pc:docMk/>
            <pc:sldMk cId="3879204937" sldId="429"/>
            <ac:spMk id="16" creationId="{78D6B22C-712C-5B50-0CD7-B9A2AEE0EE18}"/>
          </ac:spMkLst>
        </pc:spChg>
        <pc:spChg chg="add mod">
          <ac:chgData name="Uwe Ricken" userId="f02567aecbed924b" providerId="LiveId" clId="{A8D0563A-0E9A-4133-BDD7-468BCE79E064}" dt="2025-02-14T07:01:02.311" v="1104" actId="20577"/>
          <ac:spMkLst>
            <pc:docMk/>
            <pc:sldMk cId="3879204937" sldId="429"/>
            <ac:spMk id="17" creationId="{E6E2ED1B-91AA-32C8-7370-74D5E7198149}"/>
          </ac:spMkLst>
        </pc:spChg>
        <pc:spChg chg="add mod">
          <ac:chgData name="Uwe Ricken" userId="f02567aecbed924b" providerId="LiveId" clId="{A8D0563A-0E9A-4133-BDD7-468BCE79E064}" dt="2025-02-14T07:01:12.446" v="1112" actId="20577"/>
          <ac:spMkLst>
            <pc:docMk/>
            <pc:sldMk cId="3879204937" sldId="429"/>
            <ac:spMk id="18" creationId="{37104CFD-0421-1419-2579-7A4235AE044F}"/>
          </ac:spMkLst>
        </pc:spChg>
        <pc:spChg chg="add">
          <ac:chgData name="Uwe Ricken" userId="f02567aecbed924b" providerId="LiveId" clId="{A8D0563A-0E9A-4133-BDD7-468BCE79E064}" dt="2025-02-14T07:07:25.572" v="1120" actId="11529"/>
          <ac:spMkLst>
            <pc:docMk/>
            <pc:sldMk cId="3879204937" sldId="429"/>
            <ac:spMk id="27" creationId="{DCE53A7F-5321-1211-72C0-FA4F02EFA050}"/>
          </ac:spMkLst>
        </pc:spChg>
        <pc:spChg chg="add mod">
          <ac:chgData name="Uwe Ricken" userId="f02567aecbed924b" providerId="LiveId" clId="{A8D0563A-0E9A-4133-BDD7-468BCE79E064}" dt="2025-02-14T07:08:14.314" v="1143" actId="14100"/>
          <ac:spMkLst>
            <pc:docMk/>
            <pc:sldMk cId="3879204937" sldId="429"/>
            <ac:spMk id="28" creationId="{2B078D12-2467-89A0-7919-B2C33AECAF72}"/>
          </ac:spMkLst>
        </pc:spChg>
        <pc:graphicFrameChg chg="add mod modGraphic">
          <ac:chgData name="Uwe Ricken" userId="f02567aecbed924b" providerId="LiveId" clId="{A8D0563A-0E9A-4133-BDD7-468BCE79E064}" dt="2025-02-14T06:56:21" v="1029" actId="1036"/>
          <ac:graphicFrameMkLst>
            <pc:docMk/>
            <pc:sldMk cId="3879204937" sldId="429"/>
            <ac:graphicFrameMk id="3" creationId="{AA1E3246-F2E0-AAED-2DB4-89F9AA3E2652}"/>
          </ac:graphicFrameMkLst>
        </pc:graphicFrameChg>
        <pc:graphicFrameChg chg="add mod modGraphic">
          <ac:chgData name="Uwe Ricken" userId="f02567aecbed924b" providerId="LiveId" clId="{A8D0563A-0E9A-4133-BDD7-468BCE79E064}" dt="2025-02-14T06:56:14.082" v="1027" actId="1035"/>
          <ac:graphicFrameMkLst>
            <pc:docMk/>
            <pc:sldMk cId="3879204937" sldId="429"/>
            <ac:graphicFrameMk id="4" creationId="{2B971736-D8A9-0CC1-C0EA-718B48E20F74}"/>
          </ac:graphicFrameMkLst>
        </pc:graphicFrameChg>
        <pc:graphicFrameChg chg="add mod modGraphic">
          <ac:chgData name="Uwe Ricken" userId="f02567aecbed924b" providerId="LiveId" clId="{A8D0563A-0E9A-4133-BDD7-468BCE79E064}" dt="2025-02-14T06:59:29.672" v="1076" actId="20577"/>
          <ac:graphicFrameMkLst>
            <pc:docMk/>
            <pc:sldMk cId="3879204937" sldId="429"/>
            <ac:graphicFrameMk id="12" creationId="{3BFC579B-2357-E8FE-4BA0-60513EBC973A}"/>
          </ac:graphicFrameMkLst>
        </pc:graphicFrameChg>
        <pc:cxnChg chg="add mod">
          <ac:chgData name="Uwe Ricken" userId="f02567aecbed924b" providerId="LiveId" clId="{A8D0563A-0E9A-4133-BDD7-468BCE79E064}" dt="2025-02-14T06:56:21" v="1029" actId="1036"/>
          <ac:cxnSpMkLst>
            <pc:docMk/>
            <pc:sldMk cId="3879204937" sldId="429"/>
            <ac:cxnSpMk id="6" creationId="{05C92E3A-635E-5085-5281-705CB295B76B}"/>
          </ac:cxnSpMkLst>
        </pc:cxnChg>
        <pc:cxnChg chg="add mod">
          <ac:chgData name="Uwe Ricken" userId="f02567aecbed924b" providerId="LiveId" clId="{A8D0563A-0E9A-4133-BDD7-468BCE79E064}" dt="2025-02-14T06:58:52.872" v="1043" actId="1076"/>
          <ac:cxnSpMkLst>
            <pc:docMk/>
            <pc:sldMk cId="3879204937" sldId="429"/>
            <ac:cxnSpMk id="13" creationId="{D0F41B28-2E43-D176-B73D-F211FA8E68FE}"/>
          </ac:cxnSpMkLst>
        </pc:cxnChg>
        <pc:cxnChg chg="add">
          <ac:chgData name="Uwe Ricken" userId="f02567aecbed924b" providerId="LiveId" clId="{A8D0563A-0E9A-4133-BDD7-468BCE79E064}" dt="2025-02-14T07:01:21.153" v="1113" actId="11529"/>
          <ac:cxnSpMkLst>
            <pc:docMk/>
            <pc:sldMk cId="3879204937" sldId="429"/>
            <ac:cxnSpMk id="20" creationId="{C4602B92-6352-6EC4-0E32-28D84B7EB8B2}"/>
          </ac:cxnSpMkLst>
        </pc:cxnChg>
        <pc:cxnChg chg="add mod">
          <ac:chgData name="Uwe Ricken" userId="f02567aecbed924b" providerId="LiveId" clId="{A8D0563A-0E9A-4133-BDD7-468BCE79E064}" dt="2025-02-14T07:01:29.415" v="1116" actId="14100"/>
          <ac:cxnSpMkLst>
            <pc:docMk/>
            <pc:sldMk cId="3879204937" sldId="429"/>
            <ac:cxnSpMk id="21" creationId="{5DA8D6FC-DA44-2FB1-B265-7842D8D92BCC}"/>
          </ac:cxnSpMkLst>
        </pc:cxnChg>
        <pc:cxnChg chg="add mod">
          <ac:chgData name="Uwe Ricken" userId="f02567aecbed924b" providerId="LiveId" clId="{A8D0563A-0E9A-4133-BDD7-468BCE79E064}" dt="2025-02-14T07:01:37.171" v="1119" actId="14100"/>
          <ac:cxnSpMkLst>
            <pc:docMk/>
            <pc:sldMk cId="3879204937" sldId="429"/>
            <ac:cxnSpMk id="24" creationId="{404D6B79-6AF3-19EB-1B67-2AD596A4D6EF}"/>
          </ac:cxnSpMkLst>
        </pc:cxn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14.02.2025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no orders for the actual year the number of orders from the previous year will be considered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Avoid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6E-AA01-57F1-1968-F8F5CF83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780E7-D3FE-F43F-85C4-50621CB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8BE88-153C-2F4E-0158-7E27C7B48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02.json”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EB39872-6296-AA98-8F03-2A06644D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</a:t>
            </a:r>
            <a:r>
              <a:rPr lang="en-US"/>
              <a:t>scenario 02.</a:t>
            </a:r>
            <a:r>
              <a:rPr lang="en-US" dirty="0"/>
              <a:t>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FAD0E-FA29-E119-47F7-01CE6372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7805DF-7EAF-EAE1-0AD8-F63AAA8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day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2CA-A1CE-07FD-8B8D-9EA20E8E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00E6-F1A0-0EBE-2D57-DF391AF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AC39D-F259-0E73-F913-782159B4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].[persons]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sapusers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stress_query</a:t>
            </a:r>
            <a:r>
              <a:rPr lang="en-US" dirty="0"/>
              <a:t>] is simulating the web shop activity.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03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</p:txBody>
      </p:sp>
    </p:spTree>
    <p:extLst>
      <p:ext uri="{BB962C8B-B14F-4D97-AF65-F5344CB8AC3E}">
        <p14:creationId xmlns:p14="http://schemas.microsoft.com/office/powerpoint/2010/main" val="842522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EF65-309C-934B-921C-17589383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Relational Model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A1E3246-F2E0-AAED-2DB4-89F9AA3E2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89555"/>
              </p:ext>
            </p:extLst>
          </p:nvPr>
        </p:nvGraphicFramePr>
        <p:xfrm>
          <a:off x="334965" y="1665288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webshop.customers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c_custkey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c_name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B971736-D8A9-0CC1-C0EA-718B48E20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02463"/>
              </p:ext>
            </p:extLst>
          </p:nvPr>
        </p:nvGraphicFramePr>
        <p:xfrm>
          <a:off x="3787973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webshop.orders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5C92E3A-635E-5085-5281-705CB295B76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37260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1053BA5-010A-A301-6BC3-AF2614658705}"/>
              </a:ext>
            </a:extLst>
          </p:cNvPr>
          <p:cNvSpPr txBox="1"/>
          <p:nvPr/>
        </p:nvSpPr>
        <p:spPr>
          <a:xfrm>
            <a:off x="2517732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2EFA40-013D-C53E-8C0D-D88D7A4C7B03}"/>
              </a:ext>
            </a:extLst>
          </p:cNvPr>
          <p:cNvSpPr txBox="1"/>
          <p:nvPr/>
        </p:nvSpPr>
        <p:spPr>
          <a:xfrm>
            <a:off x="3413139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BFC579B-2357-E8FE-4BA0-60513EBC9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69406"/>
              </p:ext>
            </p:extLst>
          </p:nvPr>
        </p:nvGraphicFramePr>
        <p:xfrm>
          <a:off x="7240981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webshop.lineitems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l_orderkey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l_linenumber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0F41B28-2E43-D176-B73D-F211FA8E68FE}"/>
              </a:ext>
            </a:extLst>
          </p:cNvPr>
          <p:cNvCxnSpPr>
            <a:cxnSpLocks/>
          </p:cNvCxnSpPr>
          <p:nvPr/>
        </p:nvCxnSpPr>
        <p:spPr>
          <a:xfrm flipV="1">
            <a:off x="5890268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16D8E65-B870-E5C2-F704-2B5CC0ABBE80}"/>
              </a:ext>
            </a:extLst>
          </p:cNvPr>
          <p:cNvSpPr txBox="1"/>
          <p:nvPr/>
        </p:nvSpPr>
        <p:spPr>
          <a:xfrm>
            <a:off x="5970740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427A4-6C2B-7B18-D378-309870393355}"/>
              </a:ext>
            </a:extLst>
          </p:cNvPr>
          <p:cNvSpPr txBox="1"/>
          <p:nvPr/>
        </p:nvSpPr>
        <p:spPr>
          <a:xfrm>
            <a:off x="6866147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D6B22C-712C-5B50-0CD7-B9A2AEE0EE18}"/>
              </a:ext>
            </a:extLst>
          </p:cNvPr>
          <p:cNvSpPr txBox="1"/>
          <p:nvPr/>
        </p:nvSpPr>
        <p:spPr>
          <a:xfrm>
            <a:off x="4440476" y="354792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INSERT Trigger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E2ED1B-91AA-32C8-7370-74D5E7198149}"/>
              </a:ext>
            </a:extLst>
          </p:cNvPr>
          <p:cNvSpPr txBox="1"/>
          <p:nvPr/>
        </p:nvSpPr>
        <p:spPr>
          <a:xfrm>
            <a:off x="4440476" y="4003058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UPDATE Trigger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104CFD-0421-1419-2579-7A4235AE044F}"/>
              </a:ext>
            </a:extLst>
          </p:cNvPr>
          <p:cNvSpPr txBox="1"/>
          <p:nvPr/>
        </p:nvSpPr>
        <p:spPr>
          <a:xfrm>
            <a:off x="4440476" y="445819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DELETE Trigger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4602B92-6352-6EC4-0E32-28D84B7EB8B2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4141240" y="3387187"/>
            <a:ext cx="316636" cy="28183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DA8D6FC-DA44-2FB1-B265-7842D8D92BCC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913672" y="3614754"/>
            <a:ext cx="771772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404D6B79-6AF3-19EB-1B67-2AD596A4D6E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686104" y="3842321"/>
            <a:ext cx="1226908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DCE53A7F-5321-1211-72C0-FA4F02EFA050}"/>
              </a:ext>
            </a:extLst>
          </p:cNvPr>
          <p:cNvSpPr/>
          <p:nvPr/>
        </p:nvSpPr>
        <p:spPr>
          <a:xfrm>
            <a:off x="6096000" y="3429000"/>
            <a:ext cx="76103" cy="1352681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B078D12-2467-89A0-7919-B2C33AECAF72}"/>
              </a:ext>
            </a:extLst>
          </p:cNvPr>
          <p:cNvSpPr txBox="1"/>
          <p:nvPr/>
        </p:nvSpPr>
        <p:spPr>
          <a:xfrm>
            <a:off x="6354668" y="3966840"/>
            <a:ext cx="30774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Call function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webshop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total_orders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920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2256</Words>
  <Application>Microsoft Office PowerPoint</Application>
  <PresentationFormat>Breitbild</PresentationFormat>
  <Paragraphs>308</Paragraphs>
  <Slides>37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Execution</vt:lpstr>
      <vt:lpstr>Scenario 2 - Findings </vt:lpstr>
      <vt:lpstr>Scenario #3</vt:lpstr>
      <vt:lpstr>Scenario 2 – Problem Description</vt:lpstr>
      <vt:lpstr>Scenario 3 - Preparation</vt:lpstr>
      <vt:lpstr>Scenario 3 - Findings </vt:lpstr>
      <vt:lpstr>Scenario #4</vt:lpstr>
      <vt:lpstr>Scenario 4 – Problem Description</vt:lpstr>
      <vt:lpstr>Scenario 4 - Workload</vt:lpstr>
      <vt:lpstr>Scenario 4 – Relational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2025-02-14T07:08:18Z</dcterms:modified>
</cp:coreProperties>
</file>